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302" r:id="rId2"/>
    <p:sldId id="292" r:id="rId3"/>
    <p:sldId id="301" r:id="rId4"/>
    <p:sldId id="297" r:id="rId5"/>
    <p:sldId id="311" r:id="rId6"/>
    <p:sldId id="312" r:id="rId7"/>
    <p:sldId id="313" r:id="rId8"/>
    <p:sldId id="316" r:id="rId9"/>
    <p:sldId id="303" r:id="rId10"/>
    <p:sldId id="304" r:id="rId11"/>
    <p:sldId id="305" r:id="rId12"/>
    <p:sldId id="309" r:id="rId13"/>
    <p:sldId id="307" r:id="rId14"/>
    <p:sldId id="308" r:id="rId15"/>
    <p:sldId id="314" r:id="rId16"/>
    <p:sldId id="315" r:id="rId17"/>
    <p:sldId id="310" r:id="rId18"/>
    <p:sldId id="306" r:id="rId19"/>
    <p:sldId id="298" r:id="rId20"/>
    <p:sldId id="281" r:id="rId21"/>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7AB"/>
    <a:srgbClr val="B66DB0"/>
    <a:srgbClr val="F3799E"/>
    <a:srgbClr val="F9F871"/>
    <a:srgbClr val="FFC568"/>
    <a:srgbClr val="682079"/>
    <a:srgbClr val="FFD110"/>
    <a:srgbClr val="FF10B6"/>
    <a:srgbClr val="103EFF"/>
    <a:srgbClr val="5EA0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6" autoAdjust="0"/>
    <p:restoredTop sz="89446" autoAdjust="0"/>
  </p:normalViewPr>
  <p:slideViewPr>
    <p:cSldViewPr snapToGrid="0">
      <p:cViewPr>
        <p:scale>
          <a:sx n="102" d="100"/>
          <a:sy n="102" d="100"/>
        </p:scale>
        <p:origin x="3403" y="581"/>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07/09/2022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20</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07/09/2022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07/09/2022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07/09/2022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07/09/2022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docs.microsoft.com/en-us/azure/azure-functions/durable/durable-functions-storage-providers#comparing-storage-providers" TargetMode="External"/><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icrosoft.github.io/durabletask-netherite/#/?id=getting-started" TargetMode="External"/><Relationship Id="rId2" Type="http://schemas.openxmlformats.org/officeDocument/2006/relationships/hyperlink" Target="https://github.com/luismanez/high-volume-data-durable-function-test" TargetMode="External"/><Relationship Id="rId1" Type="http://schemas.openxmlformats.org/officeDocument/2006/relationships/slideLayout" Target="../slideLayouts/slideLayout5.xml"/><Relationship Id="rId6" Type="http://schemas.openxmlformats.org/officeDocument/2006/relationships/hyperlink" Target="https://microsoft.github.io/durabletask-mssql/#/" TargetMode="External"/><Relationship Id="rId5" Type="http://schemas.openxmlformats.org/officeDocument/2006/relationships/hyperlink" Target="https://medium.com/@cgillum/common-pitfalls-with-durable-execution-frameworks-like-durable-functions-or-temporal-eaf635d4a8bb" TargetMode="External"/><Relationship Id="rId4" Type="http://schemas.openxmlformats.org/officeDocument/2006/relationships/hyperlink" Target="https://justinoconnorcodes.files.wordpress.com/2022/08/azure-services-periodic-table-v1-1.pdf" TargetMode="External"/></Relationships>
</file>

<file path=ppt/slides/_rels/slide10.xml.rels><?xml version="1.0" encoding="UTF-8" standalone="yes"?>
<Relationships xmlns="http://schemas.openxmlformats.org/package/2006/relationships"><Relationship Id="rId8" Type="http://schemas.openxmlformats.org/officeDocument/2006/relationships/image" Target="../media/image38.emf"/><Relationship Id="rId3" Type="http://schemas.openxmlformats.org/officeDocument/2006/relationships/image" Target="../media/image33.png"/><Relationship Id="rId7" Type="http://schemas.openxmlformats.org/officeDocument/2006/relationships/image" Target="../media/image37.sv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0.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image" Target="../media/image21.jpg"/><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786384" y="505968"/>
            <a:ext cx="10320528" cy="5632311"/>
          </a:xfrm>
          <a:prstGeom prst="rect">
            <a:avLst/>
          </a:prstGeom>
          <a:noFill/>
        </p:spPr>
        <p:txBody>
          <a:bodyPr wrap="square" rtlCol="0">
            <a:spAutoFit/>
          </a:bodyPr>
          <a:lstStyle/>
          <a:p>
            <a:pPr marL="342900" indent="-342900">
              <a:buFont typeface="+mj-lt"/>
              <a:buAutoNum type="arabicPeriod"/>
            </a:pPr>
            <a:r>
              <a:rPr lang="en-US" dirty="0"/>
              <a:t>Real-World architecture</a:t>
            </a:r>
          </a:p>
          <a:p>
            <a:pPr marL="342900" indent="-342900">
              <a:buFont typeface="+mj-lt"/>
              <a:buAutoNum type="arabicPeriod"/>
            </a:pPr>
            <a:r>
              <a:rPr lang="en-US" dirty="0"/>
              <a:t>Problem demo </a:t>
            </a:r>
          </a:p>
          <a:p>
            <a:pPr marL="800100" lvl="1" indent="-342900">
              <a:buFont typeface="+mj-lt"/>
              <a:buAutoNum type="arabicPeriod"/>
            </a:pPr>
            <a:r>
              <a:rPr lang="en-US" dirty="0">
                <a:hlinkClick r:id="rId2"/>
              </a:rPr>
              <a:t>luismanez/high-volume-data-durable-function-test (github.com)</a:t>
            </a:r>
            <a:endParaRPr lang="en-US" dirty="0"/>
          </a:p>
          <a:p>
            <a:pPr marL="800100" lvl="1" indent="-342900">
              <a:buFont typeface="+mj-lt"/>
              <a:buAutoNum type="arabicPeriod"/>
            </a:pPr>
            <a:r>
              <a:rPr lang="en-US" dirty="0">
                <a:hlinkClick r:id="rId3"/>
              </a:rPr>
              <a:t>Orchestrator stuck when processing High volume data (with source code to reproduce it) · Issue #2020 · Azure/azure-functions-durable-extension (github.com)</a:t>
            </a:r>
            <a:endParaRPr lang="en-US" dirty="0"/>
          </a:p>
          <a:p>
            <a:pPr marL="342900" indent="-342900">
              <a:buFont typeface="+mj-lt"/>
              <a:buAutoNum type="arabicPeriod"/>
            </a:pPr>
            <a:r>
              <a:rPr lang="en-US" dirty="0"/>
              <a:t>How Durable functions work</a:t>
            </a:r>
          </a:p>
          <a:p>
            <a:pPr marL="342900" indent="-342900">
              <a:buFont typeface="+mj-lt"/>
              <a:buAutoNum type="arabicPeriod"/>
            </a:pPr>
            <a:r>
              <a:rPr lang="en-US" dirty="0"/>
              <a:t>Why it fails (twitter thread)</a:t>
            </a:r>
          </a:p>
          <a:p>
            <a:pPr marL="342900" indent="-342900">
              <a:buFont typeface="+mj-lt"/>
              <a:buAutoNum type="arabicPeriod"/>
            </a:pPr>
            <a:r>
              <a:rPr lang="en-US" dirty="0"/>
              <a:t>Demo Azure Storage and how it breaks</a:t>
            </a:r>
          </a:p>
          <a:p>
            <a:pPr marL="800100" lvl="1" indent="-342900">
              <a:buFont typeface="+mj-lt"/>
              <a:buAutoNum type="arabicPeriod"/>
            </a:pPr>
            <a:r>
              <a:rPr lang="en-US" dirty="0"/>
              <a:t>(as curiosity, show this: </a:t>
            </a:r>
            <a:r>
              <a:rPr lang="en-US" dirty="0">
                <a:hlinkClick r:id="rId4"/>
              </a:rPr>
              <a:t>azure-services-periodic-table-v1-1.pdf (wordpress.com)</a:t>
            </a:r>
            <a:r>
              <a:rPr lang="en-US" dirty="0"/>
              <a:t>)</a:t>
            </a:r>
          </a:p>
          <a:p>
            <a:pPr marL="342900" indent="-342900">
              <a:buFont typeface="+mj-lt"/>
              <a:buAutoNum type="arabicPeriod"/>
            </a:pPr>
            <a:r>
              <a:rPr lang="en-US" dirty="0"/>
              <a:t>Comment this post: </a:t>
            </a:r>
            <a:r>
              <a:rPr lang="en-US" dirty="0">
                <a:hlinkClick r:id="rId5"/>
              </a:rPr>
              <a:t>Common Pitfalls with Durable Execution Frameworks, like Durable Functions or Temporal | by Chris Gillum | Aug, 2022 | Medium</a:t>
            </a:r>
            <a:endParaRPr lang="en-US" dirty="0"/>
          </a:p>
          <a:p>
            <a:pPr marL="342900" indent="-342900">
              <a:buFont typeface="+mj-lt"/>
              <a:buAutoNum type="arabicPeriod"/>
            </a:pPr>
            <a:r>
              <a:rPr lang="en-US" dirty="0"/>
              <a:t>Storage options</a:t>
            </a:r>
          </a:p>
          <a:p>
            <a:pPr marL="800100" lvl="1" indent="-342900">
              <a:buFont typeface="+mj-lt"/>
              <a:buAutoNum type="arabicPeriod"/>
            </a:pPr>
            <a:r>
              <a:rPr lang="en-US" dirty="0">
                <a:hlinkClick r:id="rId6"/>
              </a:rPr>
              <a:t>Durable Task SQL Provider (microsoft.github.io)</a:t>
            </a:r>
            <a:endParaRPr lang="en-US" dirty="0"/>
          </a:p>
          <a:p>
            <a:pPr marL="800100" lvl="1" indent="-342900">
              <a:buFont typeface="+mj-lt"/>
              <a:buAutoNum type="arabicPeriod"/>
            </a:pPr>
            <a:r>
              <a:rPr lang="en-US" dirty="0" err="1">
                <a:hlinkClick r:id="rId7"/>
              </a:rPr>
              <a:t>Netherite</a:t>
            </a:r>
            <a:r>
              <a:rPr lang="en-US">
                <a:hlinkClick r:id="rId7"/>
              </a:rPr>
              <a:t> Workflow Execution Engine (microsoft.github.io)</a:t>
            </a:r>
            <a:endParaRPr lang="en-US" dirty="0"/>
          </a:p>
          <a:p>
            <a:pPr marL="342900" indent="-342900">
              <a:buFont typeface="+mj-lt"/>
              <a:buAutoNum type="arabicPeriod"/>
            </a:pPr>
            <a:r>
              <a:rPr lang="en-US" dirty="0"/>
              <a:t>Differences</a:t>
            </a:r>
          </a:p>
          <a:p>
            <a:pPr marL="800100" lvl="1" indent="-342900">
              <a:buFont typeface="+mj-lt"/>
              <a:buAutoNum type="arabicPeriod"/>
            </a:pPr>
            <a:r>
              <a:rPr lang="en-US" dirty="0">
                <a:hlinkClick r:id="rId8"/>
              </a:rPr>
              <a:t>https://docs.microsoft.com/en-us/azure/azure-functions/durable/durable-functions-storage-providers#comparing-storage-providers</a:t>
            </a:r>
            <a:endParaRPr lang="en-US" dirty="0"/>
          </a:p>
          <a:p>
            <a:pPr marL="342900" indent="-342900">
              <a:buFont typeface="+mj-lt"/>
              <a:buAutoNum type="arabicPeriod"/>
            </a:pPr>
            <a:r>
              <a:rPr lang="en-US" dirty="0"/>
              <a:t>SQL provider demo</a:t>
            </a:r>
          </a:p>
          <a:p>
            <a:pPr marL="342900" indent="-342900">
              <a:buFont typeface="+mj-lt"/>
              <a:buAutoNum type="arabicPeriod"/>
            </a:pPr>
            <a:r>
              <a:rPr lang="en-US" dirty="0" err="1"/>
              <a:t>Netherite</a:t>
            </a:r>
            <a:r>
              <a:rPr lang="en-US" dirty="0"/>
              <a:t> demo</a:t>
            </a:r>
          </a:p>
          <a:p>
            <a:pPr marL="342900" indent="-342900">
              <a:buFont typeface="+mj-lt"/>
              <a:buAutoNum type="arabicPeriod"/>
            </a:pPr>
            <a:r>
              <a:rPr lang="en-US" dirty="0"/>
              <a:t>Conclusions</a:t>
            </a:r>
          </a:p>
        </p:txBody>
      </p:sp>
    </p:spTree>
    <p:extLst>
      <p:ext uri="{BB962C8B-B14F-4D97-AF65-F5344CB8AC3E}">
        <p14:creationId xmlns:p14="http://schemas.microsoft.com/office/powerpoint/2010/main" val="12762621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p>
            <a:pPr algn="ctr"/>
            <a:r>
              <a:rPr lang="en-US" sz="3600" dirty="0">
                <a:latin typeface="Roboto" panose="02000000000000000000" pitchFamily="2" charset="0"/>
                <a:ea typeface="Roboto" panose="02000000000000000000" pitchFamily="2" charset="0"/>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Tree>
    <p:extLst>
      <p:ext uri="{BB962C8B-B14F-4D97-AF65-F5344CB8AC3E}">
        <p14:creationId xmlns:p14="http://schemas.microsoft.com/office/powerpoint/2010/main" val="28826056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4273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327743"/>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062244"/>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730486"/>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Tree>
    <p:extLst>
      <p:ext uri="{BB962C8B-B14F-4D97-AF65-F5344CB8AC3E}">
        <p14:creationId xmlns:p14="http://schemas.microsoft.com/office/powerpoint/2010/main" val="25561757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C9942-69C5-C540-5D5E-DE4DA10C6E0D}"/>
              </a:ext>
            </a:extLst>
          </p:cNvPr>
          <p:cNvSpPr>
            <a:spLocks noGrp="1"/>
          </p:cNvSpPr>
          <p:nvPr>
            <p:ph type="title"/>
          </p:nvPr>
        </p:nvSpPr>
        <p:spPr/>
        <p:txBody>
          <a:bodyPr/>
          <a:lstStyle/>
          <a:p>
            <a:r>
              <a:rPr lang="en-US" dirty="0" err="1"/>
              <a:t>Netherite</a:t>
            </a:r>
            <a:r>
              <a:rPr lang="en-US" dirty="0"/>
              <a:t> con App service P1V2</a:t>
            </a:r>
          </a:p>
        </p:txBody>
      </p:sp>
      <p:pic>
        <p:nvPicPr>
          <p:cNvPr id="4" name="Picture 3">
            <a:extLst>
              <a:ext uri="{FF2B5EF4-FFF2-40B4-BE49-F238E27FC236}">
                <a16:creationId xmlns:a16="http://schemas.microsoft.com/office/drawing/2014/main" id="{1E4D4686-04E2-3106-BE02-C88156503FF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77916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1923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F0EE2D8-12D2-253C-762C-95801195D66C}"/>
              </a:ext>
            </a:extLst>
          </p:cNvPr>
          <p:cNvSpPr>
            <a:spLocks noGrp="1"/>
          </p:cNvSpPr>
          <p:nvPr>
            <p:ph type="title"/>
          </p:nvPr>
        </p:nvSpPr>
        <p:spPr/>
        <p:txBody>
          <a:bodyPr/>
          <a:lstStyle/>
          <a:p>
            <a:r>
              <a:rPr lang="en-US" dirty="0"/>
              <a:t>What are Durable Functions</a:t>
            </a:r>
          </a:p>
        </p:txBody>
      </p:sp>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1192</TotalTime>
  <Words>352</Words>
  <Application>Microsoft Office PowerPoint</Application>
  <PresentationFormat>Widescreen</PresentationFormat>
  <Paragraphs>63</Paragraphs>
  <Slides>20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Calibri Light</vt:lpstr>
      <vt:lpstr>Helvetica</vt:lpstr>
      <vt:lpstr>Montserrat</vt:lpstr>
      <vt:lpstr>Roboto</vt:lpstr>
      <vt:lpstr>Segoe UI</vt:lpstr>
      <vt:lpstr>Trebuchet MS</vt:lpstr>
      <vt:lpstr>Tema de Office</vt:lpstr>
      <vt:lpstr>PowerPoint Presentation</vt:lpstr>
      <vt:lpstr>Storage Providers for Durable Functions</vt:lpstr>
      <vt:lpstr>PowerPoint Presentation</vt:lpstr>
      <vt:lpstr>PowerPoint Presentation</vt:lpstr>
      <vt:lpstr>What are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Netherite con App service P1V2</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42</cp:revision>
  <dcterms:created xsi:type="dcterms:W3CDTF">2018-11-16T16:29:33Z</dcterms:created>
  <dcterms:modified xsi:type="dcterms:W3CDTF">2022-09-07T12:36:30Z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